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6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32404050" cy="43206988"/>
  <p:notesSz cx="6858000" cy="9144000"/>
  <p:custDataLst>
    <p:tags r:id="rId5"/>
  </p:custDataLst>
  <p:defaultTextStyle>
    <a:defPPr>
      <a:defRPr lang="zh-CN"/>
    </a:defPPr>
    <a:lvl1pPr marL="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1pPr>
    <a:lvl2pPr marL="20574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2pPr>
    <a:lvl3pPr marL="41148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3pPr>
    <a:lvl4pPr marL="61722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4pPr>
    <a:lvl5pPr marL="82296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5pPr>
    <a:lvl6pPr marL="102870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6pPr>
    <a:lvl7pPr marL="123444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7pPr>
    <a:lvl8pPr marL="144018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8pPr>
    <a:lvl9pPr marL="164592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33" userDrawn="1">
          <p15:clr>
            <a:srgbClr val="A4A3A4"/>
          </p15:clr>
        </p15:guide>
        <p15:guide id="2" pos="1054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6826"/>
    <a:srgbClr val="65D983"/>
    <a:srgbClr val="96E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5066" autoAdjust="0"/>
  </p:normalViewPr>
  <p:slideViewPr>
    <p:cSldViewPr showGuides="1">
      <p:cViewPr>
        <p:scale>
          <a:sx n="18" d="100"/>
          <a:sy n="18" d="100"/>
        </p:scale>
        <p:origin x="2696" y="144"/>
      </p:cViewPr>
      <p:guideLst>
        <p:guide orient="horz" pos="13633"/>
        <p:guide pos="1054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8A5623-7A17-42C6-9152-B39E62E931F7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143197" y="685800"/>
            <a:ext cx="2571607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AF62D0-0CD7-481F-BC49-E0CE15FAB58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114800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1pPr>
    <a:lvl2pPr marL="2057400" algn="l" defTabSz="4114800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2pPr>
    <a:lvl3pPr marL="4114800" algn="l" defTabSz="4114800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3pPr>
    <a:lvl4pPr marL="6172200" algn="l" defTabSz="4114800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4pPr>
    <a:lvl5pPr marL="8229600" algn="l" defTabSz="4114800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5pPr>
    <a:lvl6pPr marL="10287000" algn="l" defTabSz="4114800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6pPr>
    <a:lvl7pPr marL="12344400" algn="l" defTabSz="4114800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7pPr>
    <a:lvl8pPr marL="14401800" algn="l" defTabSz="4114800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8pPr>
    <a:lvl9pPr marL="16459200" algn="l" defTabSz="4114800" rtl="0" eaLnBrk="1" latinLnBrk="0" hangingPunct="1">
      <a:defRPr sz="5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F62D0-0CD7-481F-BC49-E0CE15FAB58B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430295" y="13422337"/>
            <a:ext cx="27543332" cy="926161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860588" y="24484258"/>
            <a:ext cx="22682743" cy="110419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7633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5274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2908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054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818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582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345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109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A4B87-6F1D-4BBA-97E2-538E76515B09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2F683-365E-41C3-897C-AAA7D801F3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A4B87-6F1D-4BBA-97E2-538E76515B09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2F683-365E-41C3-897C-AAA7D801F3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59686" y="27764832"/>
            <a:ext cx="27543332" cy="8581492"/>
          </a:xfrm>
        </p:spPr>
        <p:txBody>
          <a:bodyPr anchor="t"/>
          <a:lstStyle>
            <a:lvl1pPr algn="l">
              <a:defRPr sz="1543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559686" y="18313191"/>
            <a:ext cx="27543332" cy="9451640"/>
          </a:xfrm>
        </p:spPr>
        <p:txBody>
          <a:bodyPr anchor="b"/>
          <a:lstStyle>
            <a:lvl1pPr marL="0" indent="0">
              <a:buNone/>
              <a:defRPr sz="7715">
                <a:solidFill>
                  <a:schemeClr val="tx1">
                    <a:tint val="75000"/>
                  </a:schemeClr>
                </a:solidFill>
              </a:defRPr>
            </a:lvl1pPr>
            <a:lvl2pPr marL="1763395" indent="0">
              <a:buNone/>
              <a:defRPr sz="6945">
                <a:solidFill>
                  <a:schemeClr val="tx1">
                    <a:tint val="75000"/>
                  </a:schemeClr>
                </a:solidFill>
              </a:defRPr>
            </a:lvl2pPr>
            <a:lvl3pPr marL="3527425" indent="0">
              <a:buNone/>
              <a:defRPr sz="6170">
                <a:solidFill>
                  <a:schemeClr val="tx1">
                    <a:tint val="75000"/>
                  </a:schemeClr>
                </a:solidFill>
              </a:defRPr>
            </a:lvl3pPr>
            <a:lvl4pPr marL="5290820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4pPr>
            <a:lvl5pPr marL="7054215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5pPr>
            <a:lvl6pPr marL="8818880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6pPr>
            <a:lvl7pPr marL="10582275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7pPr>
            <a:lvl8pPr marL="12345670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8pPr>
            <a:lvl9pPr marL="14109700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A4B87-6F1D-4BBA-97E2-538E76515B09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2F683-365E-41C3-897C-AAA7D801F3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620197" y="10081757"/>
            <a:ext cx="14311732" cy="28514962"/>
          </a:xfrm>
        </p:spPr>
        <p:txBody>
          <a:bodyPr/>
          <a:lstStyle>
            <a:lvl1pPr>
              <a:defRPr sz="10800"/>
            </a:lvl1pPr>
            <a:lvl2pPr>
              <a:defRPr sz="9260"/>
            </a:lvl2pPr>
            <a:lvl3pPr>
              <a:defRPr sz="7715"/>
            </a:lvl3pPr>
            <a:lvl4pPr>
              <a:defRPr sz="6945"/>
            </a:lvl4pPr>
            <a:lvl5pPr>
              <a:defRPr sz="6945"/>
            </a:lvl5pPr>
            <a:lvl6pPr>
              <a:defRPr sz="6945"/>
            </a:lvl6pPr>
            <a:lvl7pPr>
              <a:defRPr sz="6945"/>
            </a:lvl7pPr>
            <a:lvl8pPr>
              <a:defRPr sz="6945"/>
            </a:lvl8pPr>
            <a:lvl9pPr>
              <a:defRPr sz="694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6471992" y="10081757"/>
            <a:ext cx="14311732" cy="28514962"/>
          </a:xfrm>
        </p:spPr>
        <p:txBody>
          <a:bodyPr/>
          <a:lstStyle>
            <a:lvl1pPr>
              <a:defRPr sz="10800"/>
            </a:lvl1pPr>
            <a:lvl2pPr>
              <a:defRPr sz="9260"/>
            </a:lvl2pPr>
            <a:lvl3pPr>
              <a:defRPr sz="7715"/>
            </a:lvl3pPr>
            <a:lvl4pPr>
              <a:defRPr sz="6945"/>
            </a:lvl4pPr>
            <a:lvl5pPr>
              <a:defRPr sz="6945"/>
            </a:lvl5pPr>
            <a:lvl6pPr>
              <a:defRPr sz="6945"/>
            </a:lvl6pPr>
            <a:lvl7pPr>
              <a:defRPr sz="6945"/>
            </a:lvl7pPr>
            <a:lvl8pPr>
              <a:defRPr sz="6945"/>
            </a:lvl8pPr>
            <a:lvl9pPr>
              <a:defRPr sz="694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A4B87-6F1D-4BBA-97E2-538E76515B09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2F683-365E-41C3-897C-AAA7D801F3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620196" y="9671685"/>
            <a:ext cx="14317358" cy="4030698"/>
          </a:xfrm>
        </p:spPr>
        <p:txBody>
          <a:bodyPr anchor="b"/>
          <a:lstStyle>
            <a:lvl1pPr marL="0" indent="0">
              <a:buNone/>
              <a:defRPr sz="9260" b="1"/>
            </a:lvl1pPr>
            <a:lvl2pPr marL="1763395" indent="0">
              <a:buNone/>
              <a:defRPr sz="7715" b="1"/>
            </a:lvl2pPr>
            <a:lvl3pPr marL="3527425" indent="0">
              <a:buNone/>
              <a:defRPr sz="6945" b="1"/>
            </a:lvl3pPr>
            <a:lvl4pPr marL="5290820" indent="0">
              <a:buNone/>
              <a:defRPr sz="6170" b="1"/>
            </a:lvl4pPr>
            <a:lvl5pPr marL="7054215" indent="0">
              <a:buNone/>
              <a:defRPr sz="6170" b="1"/>
            </a:lvl5pPr>
            <a:lvl6pPr marL="8818880" indent="0">
              <a:buNone/>
              <a:defRPr sz="6170" b="1"/>
            </a:lvl6pPr>
            <a:lvl7pPr marL="10582275" indent="0">
              <a:buNone/>
              <a:defRPr sz="6170" b="1"/>
            </a:lvl7pPr>
            <a:lvl8pPr marL="12345670" indent="0">
              <a:buNone/>
              <a:defRPr sz="6170" b="1"/>
            </a:lvl8pPr>
            <a:lvl9pPr marL="14109700" indent="0">
              <a:buNone/>
              <a:defRPr sz="617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620196" y="13702383"/>
            <a:ext cx="14317358" cy="24894333"/>
          </a:xfrm>
        </p:spPr>
        <p:txBody>
          <a:bodyPr/>
          <a:lstStyle>
            <a:lvl1pPr>
              <a:defRPr sz="9260"/>
            </a:lvl1pPr>
            <a:lvl2pPr>
              <a:defRPr sz="7715"/>
            </a:lvl2pPr>
            <a:lvl3pPr>
              <a:defRPr sz="6945"/>
            </a:lvl3pPr>
            <a:lvl4pPr>
              <a:defRPr sz="6170"/>
            </a:lvl4pPr>
            <a:lvl5pPr>
              <a:defRPr sz="6170"/>
            </a:lvl5pPr>
            <a:lvl6pPr>
              <a:defRPr sz="6170"/>
            </a:lvl6pPr>
            <a:lvl7pPr>
              <a:defRPr sz="6170"/>
            </a:lvl7pPr>
            <a:lvl8pPr>
              <a:defRPr sz="6170"/>
            </a:lvl8pPr>
            <a:lvl9pPr>
              <a:defRPr sz="617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6460744" y="9671685"/>
            <a:ext cx="14322982" cy="4030698"/>
          </a:xfrm>
        </p:spPr>
        <p:txBody>
          <a:bodyPr anchor="b"/>
          <a:lstStyle>
            <a:lvl1pPr marL="0" indent="0">
              <a:buNone/>
              <a:defRPr sz="9260" b="1"/>
            </a:lvl1pPr>
            <a:lvl2pPr marL="1763395" indent="0">
              <a:buNone/>
              <a:defRPr sz="7715" b="1"/>
            </a:lvl2pPr>
            <a:lvl3pPr marL="3527425" indent="0">
              <a:buNone/>
              <a:defRPr sz="6945" b="1"/>
            </a:lvl3pPr>
            <a:lvl4pPr marL="5290820" indent="0">
              <a:buNone/>
              <a:defRPr sz="6170" b="1"/>
            </a:lvl4pPr>
            <a:lvl5pPr marL="7054215" indent="0">
              <a:buNone/>
              <a:defRPr sz="6170" b="1"/>
            </a:lvl5pPr>
            <a:lvl6pPr marL="8818880" indent="0">
              <a:buNone/>
              <a:defRPr sz="6170" b="1"/>
            </a:lvl6pPr>
            <a:lvl7pPr marL="10582275" indent="0">
              <a:buNone/>
              <a:defRPr sz="6170" b="1"/>
            </a:lvl7pPr>
            <a:lvl8pPr marL="12345670" indent="0">
              <a:buNone/>
              <a:defRPr sz="6170" b="1"/>
            </a:lvl8pPr>
            <a:lvl9pPr marL="14109700" indent="0">
              <a:buNone/>
              <a:defRPr sz="617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6460744" y="13702383"/>
            <a:ext cx="14322982" cy="24894333"/>
          </a:xfrm>
        </p:spPr>
        <p:txBody>
          <a:bodyPr/>
          <a:lstStyle>
            <a:lvl1pPr>
              <a:defRPr sz="9260"/>
            </a:lvl1pPr>
            <a:lvl2pPr>
              <a:defRPr sz="7715"/>
            </a:lvl2pPr>
            <a:lvl3pPr>
              <a:defRPr sz="6945"/>
            </a:lvl3pPr>
            <a:lvl4pPr>
              <a:defRPr sz="6170"/>
            </a:lvl4pPr>
            <a:lvl5pPr>
              <a:defRPr sz="6170"/>
            </a:lvl5pPr>
            <a:lvl6pPr>
              <a:defRPr sz="6170"/>
            </a:lvl6pPr>
            <a:lvl7pPr>
              <a:defRPr sz="6170"/>
            </a:lvl7pPr>
            <a:lvl8pPr>
              <a:defRPr sz="6170"/>
            </a:lvl8pPr>
            <a:lvl9pPr>
              <a:defRPr sz="617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A4B87-6F1D-4BBA-97E2-538E76515B09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2F683-365E-41C3-897C-AAA7D801F3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A4B87-6F1D-4BBA-97E2-538E76515B09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2F683-365E-41C3-897C-AAA7D801F3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A4B87-6F1D-4BBA-97E2-538E76515B09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2F683-365E-41C3-897C-AAA7D801F3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20199" y="1720299"/>
            <a:ext cx="10660665" cy="7321274"/>
          </a:xfrm>
        </p:spPr>
        <p:txBody>
          <a:bodyPr anchor="b"/>
          <a:lstStyle>
            <a:lvl1pPr algn="l">
              <a:defRPr sz="7715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2669033" y="1720302"/>
            <a:ext cx="18114690" cy="36876417"/>
          </a:xfrm>
        </p:spPr>
        <p:txBody>
          <a:bodyPr/>
          <a:lstStyle>
            <a:lvl1pPr>
              <a:defRPr sz="12345"/>
            </a:lvl1pPr>
            <a:lvl2pPr>
              <a:defRPr sz="10800"/>
            </a:lvl2pPr>
            <a:lvl3pPr>
              <a:defRPr sz="9260"/>
            </a:lvl3pPr>
            <a:lvl4pPr>
              <a:defRPr sz="7715"/>
            </a:lvl4pPr>
            <a:lvl5pPr>
              <a:defRPr sz="7715"/>
            </a:lvl5pPr>
            <a:lvl6pPr>
              <a:defRPr sz="7715"/>
            </a:lvl6pPr>
            <a:lvl7pPr>
              <a:defRPr sz="7715"/>
            </a:lvl7pPr>
            <a:lvl8pPr>
              <a:defRPr sz="7715"/>
            </a:lvl8pPr>
            <a:lvl9pPr>
              <a:defRPr sz="771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620199" y="9041576"/>
            <a:ext cx="10660665" cy="29555143"/>
          </a:xfrm>
        </p:spPr>
        <p:txBody>
          <a:bodyPr/>
          <a:lstStyle>
            <a:lvl1pPr marL="0" indent="0">
              <a:buNone/>
              <a:defRPr sz="5400"/>
            </a:lvl1pPr>
            <a:lvl2pPr marL="1763395" indent="0">
              <a:buNone/>
              <a:defRPr sz="4630"/>
            </a:lvl2pPr>
            <a:lvl3pPr marL="3527425" indent="0">
              <a:buNone/>
              <a:defRPr sz="3855"/>
            </a:lvl3pPr>
            <a:lvl4pPr marL="5290820" indent="0">
              <a:buNone/>
              <a:defRPr sz="3515"/>
            </a:lvl4pPr>
            <a:lvl5pPr marL="7054215" indent="0">
              <a:buNone/>
              <a:defRPr sz="3515"/>
            </a:lvl5pPr>
            <a:lvl6pPr marL="8818880" indent="0">
              <a:buNone/>
              <a:defRPr sz="3515"/>
            </a:lvl6pPr>
            <a:lvl7pPr marL="10582275" indent="0">
              <a:buNone/>
              <a:defRPr sz="3515"/>
            </a:lvl7pPr>
            <a:lvl8pPr marL="12345670" indent="0">
              <a:buNone/>
              <a:defRPr sz="3515"/>
            </a:lvl8pPr>
            <a:lvl9pPr marL="14109700" indent="0">
              <a:buNone/>
              <a:defRPr sz="351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A4B87-6F1D-4BBA-97E2-538E76515B09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2F683-365E-41C3-897C-AAA7D801F3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51394" y="30245260"/>
            <a:ext cx="19442352" cy="3570623"/>
          </a:xfrm>
        </p:spPr>
        <p:txBody>
          <a:bodyPr anchor="b"/>
          <a:lstStyle>
            <a:lvl1pPr algn="l">
              <a:defRPr sz="7715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351394" y="3860671"/>
            <a:ext cx="19442352" cy="25924509"/>
          </a:xfrm>
        </p:spPr>
        <p:txBody>
          <a:bodyPr/>
          <a:lstStyle>
            <a:lvl1pPr marL="0" indent="0">
              <a:buNone/>
              <a:defRPr sz="12345"/>
            </a:lvl1pPr>
            <a:lvl2pPr marL="1763395" indent="0">
              <a:buNone/>
              <a:defRPr sz="10800"/>
            </a:lvl2pPr>
            <a:lvl3pPr marL="3527425" indent="0">
              <a:buNone/>
              <a:defRPr sz="9260"/>
            </a:lvl3pPr>
            <a:lvl4pPr marL="5290820" indent="0">
              <a:buNone/>
              <a:defRPr sz="7715"/>
            </a:lvl4pPr>
            <a:lvl5pPr marL="7054215" indent="0">
              <a:buNone/>
              <a:defRPr sz="7715"/>
            </a:lvl5pPr>
            <a:lvl6pPr marL="8818880" indent="0">
              <a:buNone/>
              <a:defRPr sz="7715"/>
            </a:lvl6pPr>
            <a:lvl7pPr marL="10582275" indent="0">
              <a:buNone/>
              <a:defRPr sz="7715"/>
            </a:lvl7pPr>
            <a:lvl8pPr marL="12345670" indent="0">
              <a:buNone/>
              <a:defRPr sz="7715"/>
            </a:lvl8pPr>
            <a:lvl9pPr marL="14109700" indent="0">
              <a:buNone/>
              <a:defRPr sz="7715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51394" y="33815884"/>
            <a:ext cx="19442352" cy="5070879"/>
          </a:xfrm>
        </p:spPr>
        <p:txBody>
          <a:bodyPr/>
          <a:lstStyle>
            <a:lvl1pPr marL="0" indent="0">
              <a:buNone/>
              <a:defRPr sz="5400"/>
            </a:lvl1pPr>
            <a:lvl2pPr marL="1763395" indent="0">
              <a:buNone/>
              <a:defRPr sz="4630"/>
            </a:lvl2pPr>
            <a:lvl3pPr marL="3527425" indent="0">
              <a:buNone/>
              <a:defRPr sz="3855"/>
            </a:lvl3pPr>
            <a:lvl4pPr marL="5290820" indent="0">
              <a:buNone/>
              <a:defRPr sz="3515"/>
            </a:lvl4pPr>
            <a:lvl5pPr marL="7054215" indent="0">
              <a:buNone/>
              <a:defRPr sz="3515"/>
            </a:lvl5pPr>
            <a:lvl6pPr marL="8818880" indent="0">
              <a:buNone/>
              <a:defRPr sz="3515"/>
            </a:lvl6pPr>
            <a:lvl7pPr marL="10582275" indent="0">
              <a:buNone/>
              <a:defRPr sz="3515"/>
            </a:lvl7pPr>
            <a:lvl8pPr marL="12345670" indent="0">
              <a:buNone/>
              <a:defRPr sz="3515"/>
            </a:lvl8pPr>
            <a:lvl9pPr marL="14109700" indent="0">
              <a:buNone/>
              <a:defRPr sz="351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A4B87-6F1D-4BBA-97E2-538E76515B09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2F683-365E-41C3-897C-AAA7D801F3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A4B87-6F1D-4BBA-97E2-538E76515B09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2F683-365E-41C3-897C-AAA7D801F3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23492841" y="1730307"/>
            <a:ext cx="7290883" cy="36866412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620196" y="1730307"/>
            <a:ext cx="21332581" cy="36866412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A4B87-6F1D-4BBA-97E2-538E76515B09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2F683-365E-41C3-897C-AAA7D801F3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620196" y="1730304"/>
            <a:ext cx="29163527" cy="7201253"/>
          </a:xfrm>
          <a:prstGeom prst="rect">
            <a:avLst/>
          </a:prstGeom>
        </p:spPr>
        <p:txBody>
          <a:bodyPr vert="horz" lIns="411480" tIns="205740" rIns="411480" bIns="20574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620196" y="10081757"/>
            <a:ext cx="29163527" cy="28514962"/>
          </a:xfrm>
          <a:prstGeom prst="rect">
            <a:avLst/>
          </a:prstGeom>
        </p:spPr>
        <p:txBody>
          <a:bodyPr vert="horz" lIns="411480" tIns="205740" rIns="411480" bIns="20574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620196" y="40046967"/>
            <a:ext cx="7560915" cy="2300400"/>
          </a:xfrm>
          <a:prstGeom prst="rect">
            <a:avLst/>
          </a:prstGeom>
        </p:spPr>
        <p:txBody>
          <a:bodyPr vert="horz" lIns="411480" tIns="205740" rIns="411480" bIns="205740" rtlCol="0" anchor="ctr"/>
          <a:lstStyle>
            <a:lvl1pPr algn="l">
              <a:defRPr sz="4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A4B87-6F1D-4BBA-97E2-538E76515B09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11071340" y="40046967"/>
            <a:ext cx="10261241" cy="2300400"/>
          </a:xfrm>
          <a:prstGeom prst="rect">
            <a:avLst/>
          </a:prstGeom>
        </p:spPr>
        <p:txBody>
          <a:bodyPr vert="horz" lIns="411480" tIns="205740" rIns="411480" bIns="205740" rtlCol="0" anchor="ctr"/>
          <a:lstStyle>
            <a:lvl1pPr algn="ctr">
              <a:defRPr sz="4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23222809" y="40046967"/>
            <a:ext cx="7560915" cy="2300400"/>
          </a:xfrm>
          <a:prstGeom prst="rect">
            <a:avLst/>
          </a:prstGeom>
        </p:spPr>
        <p:txBody>
          <a:bodyPr vert="horz" lIns="411480" tIns="205740" rIns="411480" bIns="205740" rtlCol="0" anchor="ctr"/>
          <a:lstStyle>
            <a:lvl1pPr algn="r">
              <a:defRPr sz="4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D2F683-365E-41C3-897C-AAA7D801F3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527425" rtl="0" eaLnBrk="1" latinLnBrk="0" hangingPunct="1">
        <a:spcBef>
          <a:spcPct val="0"/>
        </a:spcBef>
        <a:buNone/>
        <a:defRPr sz="169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22705" indent="-1322705" algn="l" defTabSz="3527425" rtl="0" eaLnBrk="1" latinLnBrk="0" hangingPunct="1">
        <a:spcBef>
          <a:spcPct val="20000"/>
        </a:spcBef>
        <a:buFont typeface="Arial" panose="020B0604020202020204" pitchFamily="34" charset="0"/>
        <a:buChar char="•"/>
        <a:defRPr sz="12345" kern="1200">
          <a:solidFill>
            <a:schemeClr val="tx1"/>
          </a:solidFill>
          <a:latin typeface="+mn-lt"/>
          <a:ea typeface="+mn-ea"/>
          <a:cs typeface="+mn-cs"/>
        </a:defRPr>
      </a:lvl1pPr>
      <a:lvl2pPr marL="2865755" indent="-1102360" algn="l" defTabSz="3527425" rtl="0" eaLnBrk="1" latinLnBrk="0" hangingPunct="1">
        <a:spcBef>
          <a:spcPct val="20000"/>
        </a:spcBef>
        <a:buFont typeface="Arial" panose="020B0604020202020204" pitchFamily="34" charset="0"/>
        <a:buChar char="–"/>
        <a:defRPr sz="10800" kern="1200">
          <a:solidFill>
            <a:schemeClr val="tx1"/>
          </a:solidFill>
          <a:latin typeface="+mn-lt"/>
          <a:ea typeface="+mn-ea"/>
          <a:cs typeface="+mn-cs"/>
        </a:defRPr>
      </a:lvl2pPr>
      <a:lvl3pPr marL="4408805" indent="-882015" algn="l" defTabSz="3527425" rtl="0" eaLnBrk="1" latinLnBrk="0" hangingPunct="1">
        <a:spcBef>
          <a:spcPct val="20000"/>
        </a:spcBef>
        <a:buFont typeface="Arial" panose="020B0604020202020204" pitchFamily="34" charset="0"/>
        <a:buChar char="•"/>
        <a:defRPr sz="9260" kern="1200">
          <a:solidFill>
            <a:schemeClr val="tx1"/>
          </a:solidFill>
          <a:latin typeface="+mn-lt"/>
          <a:ea typeface="+mn-ea"/>
          <a:cs typeface="+mn-cs"/>
        </a:defRPr>
      </a:lvl3pPr>
      <a:lvl4pPr marL="6172835" indent="-882015" algn="l" defTabSz="3527425" rtl="0" eaLnBrk="1" latinLnBrk="0" hangingPunct="1">
        <a:spcBef>
          <a:spcPct val="20000"/>
        </a:spcBef>
        <a:buFont typeface="Arial" panose="020B0604020202020204" pitchFamily="34" charset="0"/>
        <a:buChar char="–"/>
        <a:defRPr sz="7715" kern="1200">
          <a:solidFill>
            <a:schemeClr val="tx1"/>
          </a:solidFill>
          <a:latin typeface="+mn-lt"/>
          <a:ea typeface="+mn-ea"/>
          <a:cs typeface="+mn-cs"/>
        </a:defRPr>
      </a:lvl4pPr>
      <a:lvl5pPr marL="7936865" indent="-882015" algn="l" defTabSz="3527425" rtl="0" eaLnBrk="1" latinLnBrk="0" hangingPunct="1">
        <a:spcBef>
          <a:spcPct val="20000"/>
        </a:spcBef>
        <a:buFont typeface="Arial" panose="020B0604020202020204" pitchFamily="34" charset="0"/>
        <a:buChar char="»"/>
        <a:defRPr sz="7715" kern="1200">
          <a:solidFill>
            <a:schemeClr val="tx1"/>
          </a:solidFill>
          <a:latin typeface="+mn-lt"/>
          <a:ea typeface="+mn-ea"/>
          <a:cs typeface="+mn-cs"/>
        </a:defRPr>
      </a:lvl5pPr>
      <a:lvl6pPr marL="9700260" indent="-882015" algn="l" defTabSz="3527425" rtl="0" eaLnBrk="1" latinLnBrk="0" hangingPunct="1">
        <a:spcBef>
          <a:spcPct val="20000"/>
        </a:spcBef>
        <a:buFont typeface="Arial" panose="020B0604020202020204" pitchFamily="34" charset="0"/>
        <a:buChar char="•"/>
        <a:defRPr sz="7715" kern="1200">
          <a:solidFill>
            <a:schemeClr val="tx1"/>
          </a:solidFill>
          <a:latin typeface="+mn-lt"/>
          <a:ea typeface="+mn-ea"/>
          <a:cs typeface="+mn-cs"/>
        </a:defRPr>
      </a:lvl6pPr>
      <a:lvl7pPr marL="11464290" indent="-882015" algn="l" defTabSz="3527425" rtl="0" eaLnBrk="1" latinLnBrk="0" hangingPunct="1">
        <a:spcBef>
          <a:spcPct val="20000"/>
        </a:spcBef>
        <a:buFont typeface="Arial" panose="020B0604020202020204" pitchFamily="34" charset="0"/>
        <a:buChar char="•"/>
        <a:defRPr sz="7715" kern="1200">
          <a:solidFill>
            <a:schemeClr val="tx1"/>
          </a:solidFill>
          <a:latin typeface="+mn-lt"/>
          <a:ea typeface="+mn-ea"/>
          <a:cs typeface="+mn-cs"/>
        </a:defRPr>
      </a:lvl7pPr>
      <a:lvl8pPr marL="13227685" indent="-882015" algn="l" defTabSz="3527425" rtl="0" eaLnBrk="1" latinLnBrk="0" hangingPunct="1">
        <a:spcBef>
          <a:spcPct val="20000"/>
        </a:spcBef>
        <a:buFont typeface="Arial" panose="020B0604020202020204" pitchFamily="34" charset="0"/>
        <a:buChar char="•"/>
        <a:defRPr sz="7715" kern="1200">
          <a:solidFill>
            <a:schemeClr val="tx1"/>
          </a:solidFill>
          <a:latin typeface="+mn-lt"/>
          <a:ea typeface="+mn-ea"/>
          <a:cs typeface="+mn-cs"/>
        </a:defRPr>
      </a:lvl8pPr>
      <a:lvl9pPr marL="14991080" indent="-882015" algn="l" defTabSz="3527425" rtl="0" eaLnBrk="1" latinLnBrk="0" hangingPunct="1">
        <a:spcBef>
          <a:spcPct val="20000"/>
        </a:spcBef>
        <a:buFont typeface="Arial" panose="020B0604020202020204" pitchFamily="34" charset="0"/>
        <a:buChar char="•"/>
        <a:defRPr sz="77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3527425" rtl="0" eaLnBrk="1" latinLnBrk="0" hangingPunct="1">
        <a:defRPr sz="6945" kern="1200">
          <a:solidFill>
            <a:schemeClr val="tx1"/>
          </a:solidFill>
          <a:latin typeface="+mn-lt"/>
          <a:ea typeface="+mn-ea"/>
          <a:cs typeface="+mn-cs"/>
        </a:defRPr>
      </a:lvl1pPr>
      <a:lvl2pPr marL="1763395" algn="l" defTabSz="3527425" rtl="0" eaLnBrk="1" latinLnBrk="0" hangingPunct="1">
        <a:defRPr sz="6945" kern="1200">
          <a:solidFill>
            <a:schemeClr val="tx1"/>
          </a:solidFill>
          <a:latin typeface="+mn-lt"/>
          <a:ea typeface="+mn-ea"/>
          <a:cs typeface="+mn-cs"/>
        </a:defRPr>
      </a:lvl2pPr>
      <a:lvl3pPr marL="3527425" algn="l" defTabSz="3527425" rtl="0" eaLnBrk="1" latinLnBrk="0" hangingPunct="1">
        <a:defRPr sz="6945" kern="1200">
          <a:solidFill>
            <a:schemeClr val="tx1"/>
          </a:solidFill>
          <a:latin typeface="+mn-lt"/>
          <a:ea typeface="+mn-ea"/>
          <a:cs typeface="+mn-cs"/>
        </a:defRPr>
      </a:lvl3pPr>
      <a:lvl4pPr marL="5290820" algn="l" defTabSz="3527425" rtl="0" eaLnBrk="1" latinLnBrk="0" hangingPunct="1">
        <a:defRPr sz="6945" kern="1200">
          <a:solidFill>
            <a:schemeClr val="tx1"/>
          </a:solidFill>
          <a:latin typeface="+mn-lt"/>
          <a:ea typeface="+mn-ea"/>
          <a:cs typeface="+mn-cs"/>
        </a:defRPr>
      </a:lvl4pPr>
      <a:lvl5pPr marL="7054215" algn="l" defTabSz="3527425" rtl="0" eaLnBrk="1" latinLnBrk="0" hangingPunct="1">
        <a:defRPr sz="6945" kern="1200">
          <a:solidFill>
            <a:schemeClr val="tx1"/>
          </a:solidFill>
          <a:latin typeface="+mn-lt"/>
          <a:ea typeface="+mn-ea"/>
          <a:cs typeface="+mn-cs"/>
        </a:defRPr>
      </a:lvl5pPr>
      <a:lvl6pPr marL="8818880" algn="l" defTabSz="3527425" rtl="0" eaLnBrk="1" latinLnBrk="0" hangingPunct="1">
        <a:defRPr sz="6945" kern="1200">
          <a:solidFill>
            <a:schemeClr val="tx1"/>
          </a:solidFill>
          <a:latin typeface="+mn-lt"/>
          <a:ea typeface="+mn-ea"/>
          <a:cs typeface="+mn-cs"/>
        </a:defRPr>
      </a:lvl6pPr>
      <a:lvl7pPr marL="10582275" algn="l" defTabSz="3527425" rtl="0" eaLnBrk="1" latinLnBrk="0" hangingPunct="1">
        <a:defRPr sz="6945" kern="1200">
          <a:solidFill>
            <a:schemeClr val="tx1"/>
          </a:solidFill>
          <a:latin typeface="+mn-lt"/>
          <a:ea typeface="+mn-ea"/>
          <a:cs typeface="+mn-cs"/>
        </a:defRPr>
      </a:lvl7pPr>
      <a:lvl8pPr marL="12345670" algn="l" defTabSz="3527425" rtl="0" eaLnBrk="1" latinLnBrk="0" hangingPunct="1">
        <a:defRPr sz="6945" kern="1200">
          <a:solidFill>
            <a:schemeClr val="tx1"/>
          </a:solidFill>
          <a:latin typeface="+mn-lt"/>
          <a:ea typeface="+mn-ea"/>
          <a:cs typeface="+mn-cs"/>
        </a:defRPr>
      </a:lvl8pPr>
      <a:lvl9pPr marL="14109700" algn="l" defTabSz="3527425" rtl="0" eaLnBrk="1" latinLnBrk="0" hangingPunct="1">
        <a:defRPr sz="694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8.tif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tiff"/><Relationship Id="rId12" Type="http://schemas.openxmlformats.org/officeDocument/2006/relationships/image" Target="../media/image7.tiff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11" Type="http://schemas.openxmlformats.org/officeDocument/2006/relationships/image" Target="../media/image6.tiff"/><Relationship Id="rId5" Type="http://schemas.openxmlformats.org/officeDocument/2006/relationships/image" Target="../media/image1.png"/><Relationship Id="rId10" Type="http://schemas.openxmlformats.org/officeDocument/2006/relationships/image" Target="../media/image5.tiff"/><Relationship Id="rId4" Type="http://schemas.openxmlformats.org/officeDocument/2006/relationships/notesSlide" Target="../notesSlides/notesSlide1.xml"/><Relationship Id="rId9" Type="http://schemas.microsoft.com/office/2007/relationships/hdphoto" Target="../media/hdphoto1.wdp"/><Relationship Id="rId14" Type="http://schemas.openxmlformats.org/officeDocument/2006/relationships/image" Target="../media/image9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矩形 46"/>
          <p:cNvSpPr/>
          <p:nvPr/>
        </p:nvSpPr>
        <p:spPr>
          <a:xfrm>
            <a:off x="-71783" y="-213994"/>
            <a:ext cx="32403174" cy="4371202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: 圆角 48"/>
          <p:cNvSpPr/>
          <p:nvPr/>
        </p:nvSpPr>
        <p:spPr>
          <a:xfrm>
            <a:off x="1008380" y="35283140"/>
            <a:ext cx="14308455" cy="652589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14682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: 圆角 36"/>
          <p:cNvSpPr/>
          <p:nvPr/>
        </p:nvSpPr>
        <p:spPr>
          <a:xfrm>
            <a:off x="17086580" y="31678245"/>
            <a:ext cx="14308455" cy="1013587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14682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: 圆角 38"/>
          <p:cNvSpPr/>
          <p:nvPr/>
        </p:nvSpPr>
        <p:spPr>
          <a:xfrm>
            <a:off x="16991624" y="9528051"/>
            <a:ext cx="14308763" cy="1006045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14682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: 圆角 39"/>
          <p:cNvSpPr/>
          <p:nvPr/>
        </p:nvSpPr>
        <p:spPr>
          <a:xfrm>
            <a:off x="17053805" y="20123791"/>
            <a:ext cx="14308763" cy="10337058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14682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: 圆角 40"/>
          <p:cNvSpPr/>
          <p:nvPr/>
        </p:nvSpPr>
        <p:spPr>
          <a:xfrm>
            <a:off x="1103531" y="27733956"/>
            <a:ext cx="14308763" cy="639934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14682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: 圆角 37"/>
          <p:cNvSpPr/>
          <p:nvPr/>
        </p:nvSpPr>
        <p:spPr>
          <a:xfrm>
            <a:off x="1103531" y="20509087"/>
            <a:ext cx="14308763" cy="6904732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14682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: 圆角 42"/>
          <p:cNvSpPr/>
          <p:nvPr/>
        </p:nvSpPr>
        <p:spPr>
          <a:xfrm>
            <a:off x="1103533" y="9529056"/>
            <a:ext cx="14308763" cy="1059473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14682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17859641" y="32213521"/>
            <a:ext cx="13046640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2800" b="1" kern="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PINK1</a:t>
            </a:r>
            <a:r>
              <a:rPr lang="en-US" altLang="zh-CN" sz="2800" b="1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-mediated mitophagy protects bovine mammary epithelial cells against LPS-induced mitochondrial damage and inflammation. </a:t>
            </a:r>
            <a:r>
              <a:rPr lang="en-US" altLang="zh-CN" sz="2800" b="1" kern="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PINK1</a:t>
            </a:r>
            <a:r>
              <a:rPr lang="en-US" altLang="zh-CN" sz="2800" b="1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-mediated mitophagy might be a promising therapeutic target for reducing metabolic stress-triggered inflammatory damage in bovine mammary epithelial cells. 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577931" y="578757"/>
            <a:ext cx="25267428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题目</a:t>
            </a:r>
            <a:endParaRPr lang="en-US" altLang="zh-CN" sz="400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zh-CN" altLang="en-US" sz="4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作者</a:t>
            </a:r>
            <a:r>
              <a:rPr lang="en-US" altLang="zh-CN" sz="4000" kern="100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1,2</a:t>
            </a:r>
            <a:r>
              <a:rPr lang="zh-CN" altLang="en-US" sz="4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，作者</a:t>
            </a:r>
            <a:r>
              <a:rPr lang="en-US" altLang="zh-CN" sz="4000" kern="1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4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，作者</a:t>
            </a:r>
            <a:r>
              <a:rPr lang="en-US" altLang="zh-CN" sz="4000" kern="1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4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4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……</a:t>
            </a:r>
            <a:r>
              <a:rPr lang="zh-CN" altLang="en-US" sz="4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，通讯作者</a:t>
            </a:r>
            <a:r>
              <a:rPr lang="en-US" altLang="zh-CN" sz="4000" kern="1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1,*</a:t>
            </a:r>
          </a:p>
          <a:p>
            <a:pPr algn="ctr"/>
            <a:endParaRPr lang="en-GB" altLang="zh-CN" sz="2800" kern="100" dirty="0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en-GB" altLang="zh-CN" sz="2800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en-US" sz="2800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山东农业大学动物医学院 山东 泰安 </a:t>
            </a:r>
            <a:r>
              <a:rPr lang="en-US" altLang="zh-CN" sz="2800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271000</a:t>
            </a:r>
            <a:endParaRPr lang="en-GB" altLang="zh-CN" sz="2800" kern="100" dirty="0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GB" altLang="zh-CN" sz="2800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                                                                                                   2. </a:t>
            </a:r>
          </a:p>
        </p:txBody>
      </p:sp>
      <p:sp>
        <p:nvSpPr>
          <p:cNvPr id="2" name="AutoShape 2" descr="Go to journal home page - Free Radical Biology and Medicine"/>
          <p:cNvSpPr>
            <a:spLocks noChangeAspect="1" noChangeArrowheads="1"/>
          </p:cNvSpPr>
          <p:nvPr/>
        </p:nvSpPr>
        <p:spPr bwMode="auto">
          <a:xfrm>
            <a:off x="17572382" y="31796326"/>
            <a:ext cx="359772" cy="359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1" tIns="45720" rIns="91441" bIns="45720" numCol="1" anchor="t" anchorCtr="0" compatLnSpc="1"/>
          <a:lstStyle/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38199" y="4432259"/>
            <a:ext cx="3408108" cy="454414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38199" y="7690723"/>
            <a:ext cx="3414403" cy="1268508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31" y="3794577"/>
            <a:ext cx="32402857" cy="239014"/>
          </a:xfrm>
          <a:prstGeom prst="rect">
            <a:avLst/>
          </a:prstGeom>
          <a:solidFill>
            <a:srgbClr val="146826"/>
          </a:solidFill>
          <a:ln>
            <a:solidFill>
              <a:srgbClr val="1468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3369402" y="4187509"/>
            <a:ext cx="5472675" cy="706755"/>
          </a:xfrm>
          <a:prstGeom prst="rect">
            <a:avLst/>
          </a:prstGeom>
          <a:solidFill>
            <a:srgbClr val="146826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摘  要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3465622" y="8622570"/>
            <a:ext cx="5472675" cy="706755"/>
          </a:xfrm>
          <a:prstGeom prst="rect">
            <a:avLst/>
          </a:prstGeom>
          <a:solidFill>
            <a:srgbClr val="146826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结  果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1153151" y="30748884"/>
            <a:ext cx="6459619" cy="706755"/>
          </a:xfrm>
          <a:prstGeom prst="rect">
            <a:avLst/>
          </a:prstGeom>
          <a:solidFill>
            <a:srgbClr val="146826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结  论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1301256" y="35757593"/>
            <a:ext cx="13665031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 algn="just"/>
            <a:r>
              <a:rPr lang="zh-CN" altLang="en-US" sz="3200" dirty="0">
                <a:latin typeface="华文仿宋" panose="02010600040101010101" pitchFamily="2" charset="-122"/>
                <a:ea typeface="华文仿宋" panose="02010600040101010101" pitchFamily="2" charset="-122"/>
              </a:rPr>
              <a:t>第一作者和通讯作者简介（</a:t>
            </a:r>
            <a:r>
              <a:rPr lang="en-US" altLang="zh-CN" sz="3200" dirty="0">
                <a:latin typeface="华文仿宋" panose="02010600040101010101" pitchFamily="2" charset="-122"/>
                <a:ea typeface="华文仿宋" panose="02010600040101010101" pitchFamily="2" charset="-122"/>
              </a:rPr>
              <a:t>300</a:t>
            </a:r>
            <a:r>
              <a:rPr lang="zh-CN" altLang="en-US" sz="3200" dirty="0">
                <a:latin typeface="华文仿宋" panose="02010600040101010101" pitchFamily="2" charset="-122"/>
                <a:ea typeface="华文仿宋" panose="02010600040101010101" pitchFamily="2" charset="-122"/>
              </a:rPr>
              <a:t>字左右）</a:t>
            </a:r>
            <a:endParaRPr lang="zh-CN" altLang="en-US" sz="32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922020" y="18754418"/>
            <a:ext cx="12235248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Figure 1. LPS induced mitochondrial damage and activated the Nucleotide-binding oligomerization domain-like receptor containing pyrin domain 3 (</a:t>
            </a:r>
            <a:r>
              <a:rPr lang="en-US" altLang="zh-C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NLRP3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) inflammasome pathway in MAC-T cells.</a:t>
            </a:r>
            <a:endParaRPr lang="zh-CN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004212" y="26500361"/>
            <a:ext cx="10899269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Figure 2. LPS upregulated expression of </a:t>
            </a:r>
            <a:r>
              <a:rPr lang="en-US" altLang="zh-C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PINK1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 and colocalized of </a:t>
            </a:r>
            <a:r>
              <a:rPr lang="en-US" altLang="zh-C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PINK1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 with mitochondria in MAC-T cells.</a:t>
            </a:r>
            <a:endParaRPr lang="zh-CN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907576" y="33513146"/>
            <a:ext cx="13058711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Figure 3. Knockdown of </a:t>
            </a:r>
            <a:r>
              <a:rPr lang="en-US" altLang="zh-CN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PINK1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 attenuated LPS-induced mitophagy in MAC-T cells. 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8002181" y="18345354"/>
            <a:ext cx="1252357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Figure 4. Knockdown of </a:t>
            </a:r>
            <a:r>
              <a:rPr lang="en-US" altLang="zh-CN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PINK1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 aggravated LPS-induced mitochondrial damage and the </a:t>
            </a:r>
            <a:r>
              <a:rPr lang="en-US" altLang="zh-CN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NLRP3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 pathway activation in MAC-T cells.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7623272" y="29044884"/>
            <a:ext cx="13105616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Figure 5. Overexpression of </a:t>
            </a:r>
            <a:r>
              <a:rPr lang="en-US" altLang="zh-CN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PINK1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 enhanced LPS-induced mitophagy and attenuated LPS-induced Mito-ROS production and </a:t>
            </a:r>
            <a:r>
              <a:rPr lang="en-US" altLang="zh-CN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NLRP3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 inflammasome pathway activation in MAC-T cell.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矩形: 圆角 41"/>
          <p:cNvSpPr/>
          <p:nvPr/>
        </p:nvSpPr>
        <p:spPr>
          <a:xfrm>
            <a:off x="1103531" y="4969706"/>
            <a:ext cx="26763866" cy="3508846"/>
          </a:xfrm>
          <a:prstGeom prst="roundRect">
            <a:avLst/>
          </a:prstGeom>
          <a:noFill/>
          <a:ln w="38100">
            <a:solidFill>
              <a:srgbClr val="14682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8" name="图片 5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859" y="27928726"/>
            <a:ext cx="11644524" cy="5640317"/>
          </a:xfrm>
          <a:prstGeom prst="rect">
            <a:avLst/>
          </a:prstGeom>
        </p:spPr>
      </p:pic>
      <p:sp>
        <p:nvSpPr>
          <p:cNvPr id="48" name="文本框 47"/>
          <p:cNvSpPr txBox="1"/>
          <p:nvPr/>
        </p:nvSpPr>
        <p:spPr>
          <a:xfrm>
            <a:off x="5026313" y="34421399"/>
            <a:ext cx="6459619" cy="706755"/>
          </a:xfrm>
          <a:prstGeom prst="rect">
            <a:avLst/>
          </a:prstGeom>
          <a:solidFill>
            <a:srgbClr val="146826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个人简介</a:t>
            </a: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Mark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55235" y="9100770"/>
            <a:ext cx="2258570" cy="2466532"/>
          </a:xfrm>
          <a:prstGeom prst="rect">
            <a:avLst/>
          </a:prstGeom>
        </p:spPr>
      </p:pic>
      <p:pic>
        <p:nvPicPr>
          <p:cNvPr id="1024" name="图片 1023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0" r="10569"/>
          <a:stretch>
            <a:fillRect/>
          </a:stretch>
        </p:blipFill>
        <p:spPr>
          <a:xfrm>
            <a:off x="18273395" y="34048065"/>
            <a:ext cx="11969750" cy="7389495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820" y="10081186"/>
            <a:ext cx="13222604" cy="8766368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383" y="20646578"/>
            <a:ext cx="9282926" cy="5756853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6287" y="20451615"/>
            <a:ext cx="10762428" cy="8609943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6744" y="9722292"/>
            <a:ext cx="9368389" cy="8647744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0" y="42035729"/>
            <a:ext cx="32494220" cy="1559233"/>
            <a:chOff x="174" y="66198"/>
            <a:chExt cx="50998" cy="1862"/>
          </a:xfrm>
        </p:grpSpPr>
        <p:sp>
          <p:nvSpPr>
            <p:cNvPr id="16" name="文本框 15"/>
            <p:cNvSpPr txBox="1"/>
            <p:nvPr>
              <p:custDataLst>
                <p:tags r:id="rId1"/>
              </p:custDataLst>
            </p:nvPr>
          </p:nvSpPr>
          <p:spPr>
            <a:xfrm>
              <a:off x="174" y="66198"/>
              <a:ext cx="50998" cy="1862"/>
            </a:xfrm>
            <a:prstGeom prst="rect">
              <a:avLst/>
            </a:prstGeom>
            <a:solidFill>
              <a:srgbClr val="146826"/>
            </a:solidFill>
            <a:ln>
              <a:solidFill>
                <a:srgbClr val="146826"/>
              </a:solidFill>
            </a:ln>
          </p:spPr>
          <p:txBody>
            <a:bodyPr wrap="square" rtlCol="0">
              <a:noAutofit/>
            </a:bodyPr>
            <a:lstStyle/>
            <a:p>
              <a:pPr algn="ctr">
                <a:lnSpc>
                  <a:spcPct val="200000"/>
                </a:lnSpc>
              </a:pPr>
              <a:endParaRPr lang="zh-CN" altLang="en-US" sz="5400" b="1" spc="100" dirty="0">
                <a:solidFill>
                  <a:srgbClr val="FEDC01"/>
                </a:solidFill>
                <a:latin typeface="Times New Roman" panose="02020603050405020304" pitchFamily="18" charset="0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5" name="文本框 4"/>
            <p:cNvSpPr txBox="1"/>
            <p:nvPr>
              <p:custDataLst>
                <p:tags r:id="rId2"/>
              </p:custDataLst>
            </p:nvPr>
          </p:nvSpPr>
          <p:spPr>
            <a:xfrm>
              <a:off x="174" y="66403"/>
              <a:ext cx="50998" cy="1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5400" b="1" dirty="0">
                  <a:solidFill>
                    <a:schemeClr val="bg1"/>
                  </a:solidFill>
                  <a:latin typeface="+mn-ea"/>
                </a:rPr>
                <a:t>第二届山河四省兽医学研究生学术论坛 山东</a:t>
              </a:r>
              <a:r>
                <a:rPr lang="en-US" altLang="zh-CN" sz="5400" b="1" dirty="0">
                  <a:solidFill>
                    <a:schemeClr val="bg1"/>
                  </a:solidFill>
                  <a:latin typeface="+mn-ea"/>
                </a:rPr>
                <a:t>•</a:t>
              </a:r>
              <a:r>
                <a:rPr lang="zh-CN" altLang="en-US" sz="5400" b="1" dirty="0">
                  <a:solidFill>
                    <a:schemeClr val="bg1"/>
                  </a:solidFill>
                  <a:latin typeface="+mn-ea"/>
                </a:rPr>
                <a:t>泰安  </a:t>
              </a:r>
              <a:r>
                <a:rPr lang="en-US" altLang="zh-CN" sz="5400" b="1" dirty="0">
                  <a:solidFill>
                    <a:schemeClr val="bg1"/>
                  </a:solidFill>
                  <a:latin typeface="+mn-ea"/>
                </a:rPr>
                <a:t>2026</a:t>
              </a:r>
              <a:r>
                <a:rPr lang="zh-CN" altLang="en-US" sz="5400" b="1" dirty="0">
                  <a:solidFill>
                    <a:schemeClr val="bg1"/>
                  </a:solidFill>
                  <a:latin typeface="+mn-ea"/>
                </a:rPr>
                <a:t>年</a:t>
              </a:r>
              <a:r>
                <a:rPr lang="en-US" altLang="zh-CN" sz="5400" b="1" dirty="0">
                  <a:solidFill>
                    <a:schemeClr val="bg1"/>
                  </a:solidFill>
                  <a:latin typeface="+mn-ea"/>
                </a:rPr>
                <a:t>11</a:t>
              </a:r>
              <a:r>
                <a:rPr lang="zh-CN" altLang="en-US" sz="5400" b="1" dirty="0">
                  <a:solidFill>
                    <a:schemeClr val="bg1"/>
                  </a:solidFill>
                  <a:latin typeface="+mn-ea"/>
                </a:rPr>
                <a:t>月</a:t>
              </a:r>
              <a:r>
                <a:rPr lang="en-US" altLang="zh-CN" sz="5400" b="1" dirty="0">
                  <a:solidFill>
                    <a:schemeClr val="bg1"/>
                  </a:solidFill>
                  <a:latin typeface="+mn-ea"/>
                </a:rPr>
                <a:t>6</a:t>
              </a:r>
              <a:r>
                <a:rPr lang="zh-CN" altLang="en-US" sz="5400" b="1" dirty="0">
                  <a:solidFill>
                    <a:schemeClr val="bg1"/>
                  </a:solidFill>
                  <a:latin typeface="+mn-ea"/>
                </a:rPr>
                <a:t>日</a:t>
              </a:r>
              <a:r>
                <a:rPr lang="en-US" altLang="zh-CN" sz="5400" b="1" dirty="0">
                  <a:solidFill>
                    <a:schemeClr val="bg1"/>
                  </a:solidFill>
                  <a:latin typeface="+mn-ea"/>
                </a:rPr>
                <a:t>-8</a:t>
              </a:r>
              <a:r>
                <a:rPr lang="zh-CN" altLang="en-US" sz="5400" b="1" dirty="0">
                  <a:solidFill>
                    <a:schemeClr val="bg1"/>
                  </a:solidFill>
                  <a:latin typeface="+mn-ea"/>
                </a:rPr>
                <a:t>日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7200" b="1">
                <a:solidFill>
                  <a:srgbClr val="FF0000"/>
                </a:solidFill>
              </a:rPr>
              <a:t>关于壁报制作的要求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1656391" y="7057252"/>
            <a:ext cx="29163527" cy="28514962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zh-CN" altLang="en-US" sz="5400" b="1">
                <a:solidFill>
                  <a:srgbClr val="FF0000"/>
                </a:solidFill>
              </a:rPr>
              <a:t>注：</a:t>
            </a:r>
          </a:p>
          <a:p>
            <a:pPr>
              <a:lnSpc>
                <a:spcPct val="200000"/>
              </a:lnSpc>
            </a:pPr>
            <a:r>
              <a:rPr lang="en-US" altLang="zh-CN" sz="5400" b="1">
                <a:solidFill>
                  <a:srgbClr val="FF0000"/>
                </a:solidFill>
              </a:rPr>
              <a:t>1</a:t>
            </a:r>
            <a:r>
              <a:rPr lang="zh-CN" altLang="en-US" sz="5400" b="1">
                <a:solidFill>
                  <a:srgbClr val="FF0000"/>
                </a:solidFill>
              </a:rPr>
              <a:t>、为了打印清晰可见，无论中英文版，各种标题字号的大小依据模板订。不要改变。</a:t>
            </a:r>
          </a:p>
          <a:p>
            <a:pPr>
              <a:lnSpc>
                <a:spcPct val="200000"/>
              </a:lnSpc>
            </a:pPr>
            <a:r>
              <a:rPr lang="en-US" altLang="zh-CN" sz="5400" b="1">
                <a:solidFill>
                  <a:srgbClr val="FF0000"/>
                </a:solidFill>
              </a:rPr>
              <a:t>2</a:t>
            </a:r>
            <a:r>
              <a:rPr lang="zh-CN" altLang="en-US" sz="5400" b="1">
                <a:solidFill>
                  <a:srgbClr val="FF0000"/>
                </a:solidFill>
              </a:rPr>
              <a:t>、报告内容可以模仿模板。也可以自己调整。即主要内容可以有：摘要、前言、方法、结果、结论和作者简介等。也可以如模板展示，选摘要、结果、结论和作者简介等。</a:t>
            </a:r>
          </a:p>
          <a:p>
            <a:pPr>
              <a:lnSpc>
                <a:spcPct val="200000"/>
              </a:lnSpc>
            </a:pPr>
            <a:r>
              <a:rPr lang="en-US" altLang="zh-CN" sz="5400" b="1">
                <a:solidFill>
                  <a:srgbClr val="FF0000"/>
                </a:solidFill>
              </a:rPr>
              <a:t>3</a:t>
            </a:r>
            <a:r>
              <a:rPr lang="zh-CN" altLang="en-US" sz="5400" b="1">
                <a:solidFill>
                  <a:srgbClr val="FF0000"/>
                </a:solidFill>
              </a:rPr>
              <a:t>、请不要改变海报的页面尺寸。</a:t>
            </a:r>
          </a:p>
          <a:p>
            <a:pPr>
              <a:lnSpc>
                <a:spcPct val="200000"/>
              </a:lnSpc>
            </a:pPr>
            <a:endParaRPr lang="zh-CN" altLang="en-US" sz="5400" b="1">
              <a:solidFill>
                <a:srgbClr val="FF0000"/>
              </a:solidFill>
            </a:endParaRPr>
          </a:p>
          <a:p>
            <a:endParaRPr lang="zh-CN" altLang="en-US" sz="54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jVhNGJiMWVmZTg4ZjFhYWZhYWFiMzBkODkwYWRkZmU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295</Words>
  <Application>Microsoft Macintosh PowerPoint</Application>
  <PresentationFormat>自定义</PresentationFormat>
  <Paragraphs>23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8" baseType="lpstr">
      <vt:lpstr>仿宋</vt:lpstr>
      <vt:lpstr>华文仿宋</vt:lpstr>
      <vt:lpstr>Arial</vt:lpstr>
      <vt:lpstr>Calibri</vt:lpstr>
      <vt:lpstr>Times New Roman</vt:lpstr>
      <vt:lpstr>Office 主题</vt:lpstr>
      <vt:lpstr>PowerPoint 演示文稿</vt:lpstr>
      <vt:lpstr>关于壁报制作的要求</vt:lpstr>
    </vt:vector>
  </TitlesOfParts>
  <Company>Sky123.Org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Sky123.Org</dc:creator>
  <cp:lastModifiedBy>Microsoft Office User</cp:lastModifiedBy>
  <cp:revision>106</cp:revision>
  <dcterms:created xsi:type="dcterms:W3CDTF">2015-12-15T01:51:00Z</dcterms:created>
  <dcterms:modified xsi:type="dcterms:W3CDTF">2026-09-17T11:25:20Z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E420AF107C9945CEB0D2B43E520FD94B_13</vt:lpwstr>
  </property>
  <property fmtid="{D5CDD505-2E9C-101B-9397-08002B2CF9AE}" pid="3" name="KSOProductBuildVer">
    <vt:lpwstr>2052-12.1.0.15120</vt:lpwstr>
  </property>
</Properties>
</file>